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30" r:id="rId2"/>
    <p:sldId id="347" r:id="rId3"/>
    <p:sldId id="432" r:id="rId4"/>
    <p:sldId id="433" r:id="rId5"/>
    <p:sldId id="434" r:id="rId6"/>
    <p:sldId id="435" r:id="rId7"/>
    <p:sldId id="436" r:id="rId8"/>
    <p:sldId id="437" r:id="rId9"/>
    <p:sldId id="380" r:id="rId10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BFBFBF"/>
    <a:srgbClr val="669900"/>
    <a:srgbClr val="000000"/>
    <a:srgbClr val="595959"/>
    <a:srgbClr val="C2C0A2"/>
    <a:srgbClr val="7A757D"/>
    <a:srgbClr val="807B83"/>
    <a:srgbClr val="412A23"/>
    <a:srgbClr val="573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7789" autoAdjust="0"/>
  </p:normalViewPr>
  <p:slideViewPr>
    <p:cSldViewPr snapToGrid="0">
      <p:cViewPr>
        <p:scale>
          <a:sx n="91" d="100"/>
          <a:sy n="91" d="100"/>
        </p:scale>
        <p:origin x="-1104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r">
              <a:defRPr sz="1300"/>
            </a:lvl1pPr>
          </a:lstStyle>
          <a:p>
            <a:fld id="{59FC1782-1618-40AB-A78C-AD9AC2A9FB12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8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8"/>
            <a:ext cx="3076364" cy="511730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r">
              <a:defRPr sz="1300"/>
            </a:lvl1pPr>
          </a:lstStyle>
          <a:p>
            <a:fld id="{16AEBF12-543E-4540-90F9-FFB401437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40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801" cy="511975"/>
          </a:xfrm>
          <a:prstGeom prst="rect">
            <a:avLst/>
          </a:prstGeom>
        </p:spPr>
        <p:txBody>
          <a:bodyPr vert="horz" lIns="93991" tIns="46996" rIns="93991" bIns="4699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859" y="1"/>
            <a:ext cx="3076801" cy="511975"/>
          </a:xfrm>
          <a:prstGeom prst="rect">
            <a:avLst/>
          </a:prstGeom>
        </p:spPr>
        <p:txBody>
          <a:bodyPr vert="horz" lIns="93991" tIns="46996" rIns="93991" bIns="46996" rtlCol="0"/>
          <a:lstStyle>
            <a:lvl1pPr algn="r">
              <a:defRPr sz="1200"/>
            </a:lvl1pPr>
          </a:lstStyle>
          <a:p>
            <a:fld id="{AB200C1D-4062-40FD-A64E-73321CB53430}" type="datetimeFigureOut">
              <a:rPr lang="de-DE" smtClean="0"/>
              <a:t>18.01.2016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91" tIns="46996" rIns="93991" bIns="4699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274" y="4861320"/>
            <a:ext cx="5680754" cy="4606144"/>
          </a:xfrm>
          <a:prstGeom prst="rect">
            <a:avLst/>
          </a:prstGeom>
        </p:spPr>
        <p:txBody>
          <a:bodyPr vert="horz" lIns="93991" tIns="46996" rIns="93991" bIns="4699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014"/>
            <a:ext cx="3076801" cy="511974"/>
          </a:xfrm>
          <a:prstGeom prst="rect">
            <a:avLst/>
          </a:prstGeom>
        </p:spPr>
        <p:txBody>
          <a:bodyPr vert="horz" lIns="93991" tIns="46996" rIns="93991" bIns="4699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859" y="9721014"/>
            <a:ext cx="3076801" cy="511974"/>
          </a:xfrm>
          <a:prstGeom prst="rect">
            <a:avLst/>
          </a:prstGeom>
        </p:spPr>
        <p:txBody>
          <a:bodyPr vert="horz" lIns="93991" tIns="46996" rIns="93991" bIns="46996" rtlCol="0" anchor="b"/>
          <a:lstStyle>
            <a:lvl1pPr algn="r">
              <a:defRPr sz="1200"/>
            </a:lvl1pPr>
          </a:lstStyle>
          <a:p>
            <a:fld id="{B9F0683C-9CAE-4E21-A778-D7A54D257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185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683C-9CAE-4E21-A778-D7A54D257FC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9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1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4628680" y="1533212"/>
            <a:ext cx="30227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APPETIZERS</a:t>
            </a:r>
          </a:p>
          <a:p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COVER ONE OR</a:t>
            </a:r>
          </a:p>
          <a:p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OF THE FOLLOWING TOPICS: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stationary / non-stationary flows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laminar / turbulent flows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incompressible / compressible flows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flows with heat transfer / transport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flows with chemical reactions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multiphase Flows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fuid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-structure interaction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multiphysics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 or related topics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1223069" y="1526828"/>
            <a:ext cx="2728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800" b="1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IDEA BEHIND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</a:t>
            </a:r>
            <a:r>
              <a:rPr lang="en-US" sz="18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APPETIZERS</a:t>
            </a:r>
            <a:endPara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US" sz="1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Increasing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requirements in the virtual vehicle development process 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approaches</a:t>
            </a:r>
            <a:r>
              <a:rPr lang="de-DE" sz="1200" b="0" i="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have identified the need for a new simulation method and/or process and would like to advance it/them in a quick and efficient way together with other competence partners from science and/or industry?</a:t>
            </a:r>
          </a:p>
          <a:p>
            <a:pPr algn="just"/>
            <a:endParaRPr lang="en-US" sz="1200" b="0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case we are very interested in your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impulse in the form of a PROJECT APPETIZER. Present and discuss your (project) approach with other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experts from the field of virtual vehicle development.</a:t>
            </a: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will enable you to sound out potentials and enter into appropriate collaborations. 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8219054" y="1533212"/>
            <a:ext cx="275374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USE THIS 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TEMPLATE OR YOUR </a:t>
            </a:r>
          </a:p>
          <a:p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OWN SET OF SLIDES.</a:t>
            </a:r>
          </a:p>
          <a:p>
            <a:endParaRPr lang="en-US" sz="1800" b="1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Appetizer Structure: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baseline="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 / Challenge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state of the art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approach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Goals / expected results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Needed competences /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Appetizers will be accepted until February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15,</a:t>
            </a:r>
            <a:r>
              <a:rPr lang="en-US" sz="12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2016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hteck 29"/>
          <p:cNvSpPr/>
          <p:nvPr userDrawn="1"/>
        </p:nvSpPr>
        <p:spPr>
          <a:xfrm>
            <a:off x="1324296" y="2186152"/>
            <a:ext cx="2501462" cy="45719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 userDrawn="1"/>
        </p:nvSpPr>
        <p:spPr>
          <a:xfrm>
            <a:off x="4724393" y="2801007"/>
            <a:ext cx="2611819" cy="45719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8318919" y="2501461"/>
            <a:ext cx="2401626" cy="45719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65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1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750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0509" y="1103604"/>
            <a:ext cx="12192000" cy="522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4729654" y="3962401"/>
            <a:ext cx="7274425" cy="21013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 userDrawn="1"/>
        </p:nvSpPr>
        <p:spPr>
          <a:xfrm>
            <a:off x="2462760" y="2584584"/>
            <a:ext cx="6414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 </a:t>
            </a:r>
            <a:r>
              <a:rPr lang="de-DE" sz="2800" b="1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We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are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waiting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for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your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 </a:t>
            </a:r>
            <a:r>
              <a:rPr lang="de-DE" sz="2800" b="1" baseline="0" dirty="0" err="1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impulse</a:t>
            </a:r>
            <a:r>
              <a:rPr lang="de-DE" sz="2800" b="1" baseline="0" dirty="0" smtClean="0">
                <a:solidFill>
                  <a:srgbClr val="99CC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/>
              </a:rPr>
              <a:t>.</a:t>
            </a:r>
            <a:endParaRPr lang="de-DE" sz="2800" b="1" dirty="0">
              <a:solidFill>
                <a:srgbClr val="99CC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6717482" y="4139563"/>
            <a:ext cx="524912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CONTACT PERSON:</a:t>
            </a:r>
          </a:p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Dipl.-Ing. Alexander Frederic Walser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Managing </a:t>
            </a:r>
            <a:r>
              <a:rPr lang="de-DE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Director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Nobelstraße 15  |  D-70569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Stuttgart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Phone: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 (0)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711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699659-21  |  Fax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+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49 (0)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711 699659-29</a:t>
            </a:r>
          </a:p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Email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alexander.walser@asc-s.de</a:t>
            </a:r>
          </a:p>
          <a:p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Web: http://www.asc-s.de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440" y="4139563"/>
            <a:ext cx="1735545" cy="1735545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1740310" y="3100309"/>
            <a:ext cx="8333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APPETIZERS can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submitted until February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2016 at the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asc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 office.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3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196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853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microsoft.com/office/2007/relationships/hdphoto" Target="../media/hdphoto2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-5260" y="0"/>
            <a:ext cx="12197260" cy="68580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268010" y="6464681"/>
            <a:ext cx="11508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05B028DB-CA84-41AF-8E08-950D4B6B28B1}" type="slidenum">
              <a:rPr lang="de-DE" sz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algn="l"/>
              <a:t>‹Nr.›</a:t>
            </a:fld>
            <a:r>
              <a:rPr lang="de-DE" sz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de-DE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03" y="283140"/>
            <a:ext cx="2006952" cy="58563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961" y="6511979"/>
            <a:ext cx="1019242" cy="178047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2742294" y="6444753"/>
            <a:ext cx="6710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2nd Cluster Workshop </a:t>
            </a:r>
            <a:r>
              <a:rPr lang="de-DE" sz="1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Vehicle</a:t>
            </a:r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Physics</a:t>
            </a:r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Simulation </a:t>
            </a:r>
            <a:r>
              <a:rPr lang="de-DE" sz="1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Driven</a:t>
            </a:r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Design </a:t>
            </a:r>
            <a:r>
              <a:rPr lang="de-DE" sz="1200" b="1" dirty="0" err="1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</a:t>
            </a:r>
            <a:r>
              <a:rPr lang="de-DE" sz="12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CFD  |  2016-02-23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293169" y="324960"/>
            <a:ext cx="3501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APPETIZER</a:t>
            </a:r>
          </a:p>
        </p:txBody>
      </p:sp>
    </p:spTree>
    <p:extLst>
      <p:ext uri="{BB962C8B-B14F-4D97-AF65-F5344CB8AC3E}">
        <p14:creationId xmlns:p14="http://schemas.microsoft.com/office/powerpoint/2010/main" val="352595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1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250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5436273" y="2175655"/>
            <a:ext cx="6408886" cy="585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Acronym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7" y="2167736"/>
            <a:ext cx="5098346" cy="340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eck 5"/>
          <p:cNvSpPr/>
          <p:nvPr/>
        </p:nvSpPr>
        <p:spPr>
          <a:xfrm rot="19825476">
            <a:off x="782422" y="3576564"/>
            <a:ext cx="39718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IMAGE EXAMPLE</a:t>
            </a:r>
          </a:p>
          <a:p>
            <a:pPr algn="ctr"/>
            <a:r>
              <a:rPr lang="de-DE" sz="20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de-DE" sz="2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lease</a:t>
            </a:r>
            <a:r>
              <a:rPr lang="de-DE" sz="2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replace</a:t>
            </a:r>
            <a:endParaRPr lang="de-DE" sz="2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436273" y="2879847"/>
            <a:ext cx="6421821" cy="1545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Title: 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433848" y="4529971"/>
            <a:ext cx="6421821" cy="1037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Company:</a:t>
            </a:r>
          </a:p>
          <a:p>
            <a:r>
              <a:rPr lang="de-DE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Person: </a:t>
            </a:r>
          </a:p>
        </p:txBody>
      </p:sp>
    </p:spTree>
    <p:extLst>
      <p:ext uri="{BB962C8B-B14F-4D97-AF65-F5344CB8AC3E}">
        <p14:creationId xmlns:p14="http://schemas.microsoft.com/office/powerpoint/2010/main" val="1548726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937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 / Challenge: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58812" y="3025502"/>
            <a:ext cx="61170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/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(e.g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forthcoming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legislation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setting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nternal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regulations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cost-saving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faster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product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4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5250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16462" y="3498452"/>
            <a:ext cx="611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been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achieved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3033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2317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approch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96049" y="3487942"/>
            <a:ext cx="673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suggest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5292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3957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goals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de-DE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xpected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016462" y="3498452"/>
            <a:ext cx="6117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goals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77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4108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Needed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576540" y="3477432"/>
            <a:ext cx="9112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required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lacked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competence</a:t>
            </a:r>
            <a:r>
              <a:rPr lang="de-D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kind of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partner </a:t>
            </a:r>
            <a:r>
              <a:rPr lang="en-US" sz="28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you looking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for?</a:t>
            </a:r>
            <a:endParaRPr lang="de-DE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20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83782" y="1366355"/>
            <a:ext cx="3382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tick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appropriate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28"/>
              </p:ext>
            </p:extLst>
          </p:nvPr>
        </p:nvGraphicFramePr>
        <p:xfrm>
          <a:off x="4315911" y="2152068"/>
          <a:ext cx="3690937" cy="2901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0800"/>
                <a:gridCol w="540137"/>
              </a:tblGrid>
              <a:tr h="289600">
                <a:tc gridSpan="2">
                  <a:txBody>
                    <a:bodyPr/>
                    <a:lstStyle/>
                    <a:p>
                      <a:r>
                        <a:rPr lang="de-DE" sz="13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Environmental </a:t>
                      </a:r>
                      <a:r>
                        <a:rPr lang="de-DE" sz="13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relevance</a:t>
                      </a:r>
                      <a:endParaRPr lang="de-DE" sz="13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6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Reduction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emissions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Reduction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noise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Resource-saving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300" b="1" kern="120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="1" kern="1200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kern="1200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classification</a:t>
                      </a:r>
                      <a:endParaRPr lang="de-DE" sz="1300" b="1" kern="1200" dirty="0" smtClean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CAE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imulation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Optimization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Numerics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and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robustness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Multi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hysics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Other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51" marR="91451" marT="45726" marB="45726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1129"/>
              </p:ext>
            </p:extLst>
          </p:nvPr>
        </p:nvGraphicFramePr>
        <p:xfrm>
          <a:off x="384008" y="2148082"/>
          <a:ext cx="3732213" cy="36729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2157"/>
                <a:gridCol w="540056"/>
              </a:tblGrid>
              <a:tr h="269083">
                <a:tc gridSpan="2">
                  <a:txBody>
                    <a:bodyPr/>
                    <a:lstStyle/>
                    <a:p>
                      <a:r>
                        <a:rPr lang="de-DE" sz="13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degree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3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innovation</a:t>
                      </a:r>
                      <a:endParaRPr lang="de-DE" sz="13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Use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HPC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IT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Numerics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/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Mathematics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Modelling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Process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+ Data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Visualization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CAE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direction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of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impact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3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Closing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methodological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gaps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Improving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performance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Increase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forecasting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accuracy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New</a:t>
                      </a:r>
                      <a:r>
                        <a:rPr lang="de-DE" sz="12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Coupling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areas</a:t>
                      </a:r>
                      <a:endParaRPr lang="de-DE" sz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503515"/>
              </p:ext>
            </p:extLst>
          </p:nvPr>
        </p:nvGraphicFramePr>
        <p:xfrm>
          <a:off x="8187931" y="2155184"/>
          <a:ext cx="3732213" cy="1737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2157"/>
                <a:gridCol w="540056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3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marL="193675" marR="0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Legal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2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Customer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requirements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Internal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regulations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Cost-saving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de-DE" sz="120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indent="-174625" algn="l">
                        <a:buFont typeface="Wingdings" pitchFamily="2" charset="2"/>
                        <a:buChar char="Ø"/>
                      </a:pP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Faster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product</a:t>
                      </a:r>
                      <a:r>
                        <a:rPr lang="de-DE" sz="12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de-DE" sz="12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development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733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218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Benutzerdefiniert</PresentationFormat>
  <Paragraphs>60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1_Office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AFW</dc:creator>
  <cp:lastModifiedBy>Natalia Schuchart</cp:lastModifiedBy>
  <cp:revision>806</cp:revision>
  <cp:lastPrinted>2016-01-18T17:43:01Z</cp:lastPrinted>
  <dcterms:created xsi:type="dcterms:W3CDTF">2015-02-03T15:10:08Z</dcterms:created>
  <dcterms:modified xsi:type="dcterms:W3CDTF">2016-01-18T17:43:59Z</dcterms:modified>
</cp:coreProperties>
</file>